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10"/>
  </p:notesMasterIdLst>
  <p:handoutMasterIdLst>
    <p:handoutMasterId r:id="rId11"/>
  </p:handoutMasterIdLst>
  <p:sldIdLst>
    <p:sldId id="257" r:id="rId2"/>
    <p:sldId id="258" r:id="rId3"/>
    <p:sldId id="259" r:id="rId4"/>
    <p:sldId id="260" r:id="rId5"/>
    <p:sldId id="261" r:id="rId6"/>
    <p:sldId id="263" r:id="rId7"/>
    <p:sldId id="264" r:id="rId8"/>
    <p:sldId id="262" r:id="rId9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7296" userDrawn="1">
          <p15:clr>
            <a:srgbClr val="A4A3A4"/>
          </p15:clr>
        </p15:guide>
        <p15:guide id="4" orient="horz" pos="412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4" autoAdjust="0"/>
    <p:restoredTop sz="89911" autoAdjust="0"/>
  </p:normalViewPr>
  <p:slideViewPr>
    <p:cSldViewPr snapToGrid="0">
      <p:cViewPr varScale="1">
        <p:scale>
          <a:sx n="114" d="100"/>
          <a:sy n="114" d="100"/>
        </p:scale>
        <p:origin x="102" y="432"/>
      </p:cViewPr>
      <p:guideLst>
        <p:guide orient="horz" pos="2160"/>
        <p:guide pos="3840"/>
        <p:guide pos="7296"/>
        <p:guide orient="horz" pos="412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76" d="100"/>
          <a:sy n="76" d="100"/>
        </p:scale>
        <p:origin x="2538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ED756A9-0A5A-400D-B6DA-7DC2F6847341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FC5CBF5-D8A1-4AB9-8286-B6DC6BF57BAE}">
      <dgm:prSet phldrT="[Text]" custT="1"/>
      <dgm:spPr>
        <a:ln>
          <a:solidFill>
            <a:schemeClr val="tx1">
              <a:lumMod val="75000"/>
              <a:lumOff val="25000"/>
            </a:schemeClr>
          </a:solidFill>
        </a:ln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4000" b="1" dirty="0" smtClean="0"/>
            <a:t>JIMS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4000" b="0" dirty="0" smtClean="0"/>
            <a:t>Judiciary </a:t>
          </a:r>
          <a:r>
            <a:rPr lang="en-US" sz="4000" b="0" dirty="0"/>
            <a:t>Information Management </a:t>
          </a:r>
          <a:r>
            <a:rPr lang="en-US" sz="4000" b="0" dirty="0" smtClean="0"/>
            <a:t>System</a:t>
          </a:r>
          <a:endParaRPr lang="en-US" sz="4000" b="0" dirty="0"/>
        </a:p>
      </dgm:t>
    </dgm:pt>
    <dgm:pt modelId="{6284BEDE-A7A4-4828-9FFB-10F72831A6AD}" type="parTrans" cxnId="{216AC93A-79F3-46DD-B651-5C334134B3D3}">
      <dgm:prSet/>
      <dgm:spPr/>
      <dgm:t>
        <a:bodyPr/>
        <a:lstStyle/>
        <a:p>
          <a:endParaRPr lang="en-US"/>
        </a:p>
      </dgm:t>
    </dgm:pt>
    <dgm:pt modelId="{9E7D7FFF-0A46-4A15-9388-BA0BE58172D6}" type="sibTrans" cxnId="{216AC93A-79F3-46DD-B651-5C334134B3D3}">
      <dgm:prSet/>
      <dgm:spPr/>
      <dgm:t>
        <a:bodyPr/>
        <a:lstStyle/>
        <a:p>
          <a:endParaRPr lang="en-US"/>
        </a:p>
      </dgm:t>
    </dgm:pt>
    <dgm:pt modelId="{75D023E2-653F-4BC4-ADFE-FA4199220636}">
      <dgm:prSet phldrT="[Text]" custT="1"/>
      <dgm:spPr>
        <a:ln>
          <a:solidFill>
            <a:schemeClr val="tx1">
              <a:lumMod val="75000"/>
              <a:lumOff val="25000"/>
            </a:schemeClr>
          </a:solidFill>
        </a:ln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3500" b="1" dirty="0"/>
            <a:t>JIMS Portal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3500" b="1" dirty="0" smtClean="0"/>
            <a:t>(Court </a:t>
          </a:r>
          <a:r>
            <a:rPr lang="en-US" sz="3500" b="1" dirty="0"/>
            <a:t>Staff)</a:t>
          </a:r>
        </a:p>
      </dgm:t>
    </dgm:pt>
    <dgm:pt modelId="{18483614-62EA-4E4D-804A-506873B8A40C}" type="parTrans" cxnId="{BE6A9FB9-A10A-42F9-A2C7-E68C06E9A951}">
      <dgm:prSet/>
      <dgm:spPr/>
      <dgm:t>
        <a:bodyPr/>
        <a:lstStyle/>
        <a:p>
          <a:endParaRPr lang="en-US"/>
        </a:p>
      </dgm:t>
    </dgm:pt>
    <dgm:pt modelId="{CFAEBE56-DA44-4180-A7C4-21DEB4B9FA36}" type="sibTrans" cxnId="{BE6A9FB9-A10A-42F9-A2C7-E68C06E9A951}">
      <dgm:prSet/>
      <dgm:spPr/>
      <dgm:t>
        <a:bodyPr/>
        <a:lstStyle/>
        <a:p>
          <a:endParaRPr lang="en-US"/>
        </a:p>
      </dgm:t>
    </dgm:pt>
    <dgm:pt modelId="{9339649E-F498-4045-B443-74A96CA1E448}">
      <dgm:prSet phldrT="[Text]" custT="1"/>
      <dgm:spPr>
        <a:ln>
          <a:solidFill>
            <a:schemeClr val="tx1">
              <a:lumMod val="75000"/>
              <a:lumOff val="25000"/>
            </a:schemeClr>
          </a:solidFill>
        </a:ln>
      </dgm:spPr>
      <dgm:t>
        <a:bodyPr/>
        <a:lstStyle/>
        <a:p>
          <a:r>
            <a:rPr lang="en-US" sz="3600" b="1" dirty="0"/>
            <a:t>JEFS</a:t>
          </a:r>
        </a:p>
        <a:p>
          <a:r>
            <a:rPr lang="en-US" sz="3600" b="1" dirty="0" smtClean="0"/>
            <a:t>(Attorneys</a:t>
          </a:r>
          <a:r>
            <a:rPr lang="en-US" sz="3600" b="1" dirty="0"/>
            <a:t>)</a:t>
          </a:r>
        </a:p>
      </dgm:t>
    </dgm:pt>
    <dgm:pt modelId="{419DF7FE-6BCC-44E1-96C0-62F9E0853C7C}" type="parTrans" cxnId="{28652A8C-764C-49A4-8208-031AC3E441AA}">
      <dgm:prSet/>
      <dgm:spPr/>
      <dgm:t>
        <a:bodyPr/>
        <a:lstStyle/>
        <a:p>
          <a:endParaRPr lang="en-US"/>
        </a:p>
      </dgm:t>
    </dgm:pt>
    <dgm:pt modelId="{EF49667B-00EB-4337-BD56-B24566F3C25B}" type="sibTrans" cxnId="{28652A8C-764C-49A4-8208-031AC3E441AA}">
      <dgm:prSet/>
      <dgm:spPr/>
      <dgm:t>
        <a:bodyPr/>
        <a:lstStyle/>
        <a:p>
          <a:endParaRPr lang="en-US"/>
        </a:p>
      </dgm:t>
    </dgm:pt>
    <dgm:pt modelId="{8B6BCF2D-32FD-4CF6-90BF-68D8203D1D76}">
      <dgm:prSet phldrT="[Text]" custT="1"/>
      <dgm:spPr>
        <a:ln>
          <a:solidFill>
            <a:schemeClr val="tx1">
              <a:lumMod val="75000"/>
              <a:lumOff val="25000"/>
            </a:schemeClr>
          </a:solidFill>
        </a:ln>
      </dgm:spPr>
      <dgm:t>
        <a:bodyPr/>
        <a:lstStyle/>
        <a:p>
          <a:pPr>
            <a:spcAft>
              <a:spcPts val="0"/>
            </a:spcAft>
          </a:pPr>
          <a:r>
            <a:rPr lang="en-US" sz="3600" b="1" dirty="0"/>
            <a:t>eCourt Kokua</a:t>
          </a:r>
        </a:p>
        <a:p>
          <a:pPr>
            <a:spcAft>
              <a:spcPts val="0"/>
            </a:spcAft>
          </a:pPr>
          <a:r>
            <a:rPr lang="en-US" sz="3600" b="1" dirty="0" smtClean="0"/>
            <a:t>(Public</a:t>
          </a:r>
          <a:r>
            <a:rPr lang="en-US" sz="3600" b="1" dirty="0"/>
            <a:t>)</a:t>
          </a:r>
        </a:p>
      </dgm:t>
    </dgm:pt>
    <dgm:pt modelId="{37ED67C4-4B31-4A05-B349-99FDE6EAE698}" type="parTrans" cxnId="{1CB93C08-F9F9-4FB3-B4B1-BED72D41ED5B}">
      <dgm:prSet/>
      <dgm:spPr/>
      <dgm:t>
        <a:bodyPr/>
        <a:lstStyle/>
        <a:p>
          <a:endParaRPr lang="en-US"/>
        </a:p>
      </dgm:t>
    </dgm:pt>
    <dgm:pt modelId="{18504836-15BC-4F4D-BEDE-15AC5FD52FEE}" type="sibTrans" cxnId="{1CB93C08-F9F9-4FB3-B4B1-BED72D41ED5B}">
      <dgm:prSet/>
      <dgm:spPr/>
      <dgm:t>
        <a:bodyPr/>
        <a:lstStyle/>
        <a:p>
          <a:endParaRPr lang="en-US"/>
        </a:p>
      </dgm:t>
    </dgm:pt>
    <dgm:pt modelId="{ECF91FDC-9975-47E4-AF4F-3B379994F63C}" type="pres">
      <dgm:prSet presAssocID="{FED756A9-0A5A-400D-B6DA-7DC2F684734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00B4CAB8-EBBF-48F6-BC08-BFD1C65FBEA8}" type="pres">
      <dgm:prSet presAssocID="{3FC5CBF5-D8A1-4AB9-8286-B6DC6BF57BAE}" presName="hierRoot1" presStyleCnt="0">
        <dgm:presLayoutVars>
          <dgm:hierBranch val="init"/>
        </dgm:presLayoutVars>
      </dgm:prSet>
      <dgm:spPr/>
    </dgm:pt>
    <dgm:pt modelId="{BB968DBC-8B8E-4F2B-B71F-4731BFDD7EE0}" type="pres">
      <dgm:prSet presAssocID="{3FC5CBF5-D8A1-4AB9-8286-B6DC6BF57BAE}" presName="rootComposite1" presStyleCnt="0"/>
      <dgm:spPr/>
    </dgm:pt>
    <dgm:pt modelId="{79947270-3CC6-4FF3-9C6F-664E30C58437}" type="pres">
      <dgm:prSet presAssocID="{3FC5CBF5-D8A1-4AB9-8286-B6DC6BF57BAE}" presName="rootText1" presStyleLbl="node0" presStyleIdx="0" presStyleCnt="1" custAng="0" custScaleX="181740" custScaleY="15031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1DF68DF-4057-4CC1-AEC8-D53315BB7B49}" type="pres">
      <dgm:prSet presAssocID="{3FC5CBF5-D8A1-4AB9-8286-B6DC6BF57BAE}" presName="rootConnector1" presStyleLbl="node1" presStyleIdx="0" presStyleCnt="0"/>
      <dgm:spPr/>
      <dgm:t>
        <a:bodyPr/>
        <a:lstStyle/>
        <a:p>
          <a:endParaRPr lang="en-US"/>
        </a:p>
      </dgm:t>
    </dgm:pt>
    <dgm:pt modelId="{08F484A9-7CFD-4FFE-8E82-A8FFFD0BE804}" type="pres">
      <dgm:prSet presAssocID="{3FC5CBF5-D8A1-4AB9-8286-B6DC6BF57BAE}" presName="hierChild2" presStyleCnt="0"/>
      <dgm:spPr/>
    </dgm:pt>
    <dgm:pt modelId="{45F869EC-EC3F-49ED-8E11-1C58E92AF94A}" type="pres">
      <dgm:prSet presAssocID="{18483614-62EA-4E4D-804A-506873B8A40C}" presName="Name37" presStyleLbl="parChTrans1D2" presStyleIdx="0" presStyleCnt="3"/>
      <dgm:spPr/>
      <dgm:t>
        <a:bodyPr/>
        <a:lstStyle/>
        <a:p>
          <a:endParaRPr lang="en-US"/>
        </a:p>
      </dgm:t>
    </dgm:pt>
    <dgm:pt modelId="{0FBB1E93-79F3-4523-85AD-2CB924616B2D}" type="pres">
      <dgm:prSet presAssocID="{75D023E2-653F-4BC4-ADFE-FA4199220636}" presName="hierRoot2" presStyleCnt="0">
        <dgm:presLayoutVars>
          <dgm:hierBranch val="init"/>
        </dgm:presLayoutVars>
      </dgm:prSet>
      <dgm:spPr/>
    </dgm:pt>
    <dgm:pt modelId="{168AA237-84C7-4A87-BBA9-086A810A4A1F}" type="pres">
      <dgm:prSet presAssocID="{75D023E2-653F-4BC4-ADFE-FA4199220636}" presName="rootComposite" presStyleCnt="0"/>
      <dgm:spPr/>
    </dgm:pt>
    <dgm:pt modelId="{AE5676A0-104C-4172-A135-73D4C33A6417}" type="pres">
      <dgm:prSet presAssocID="{75D023E2-653F-4BC4-ADFE-FA4199220636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A835A89-E1C7-4A75-ADCC-02590A7BAFDF}" type="pres">
      <dgm:prSet presAssocID="{75D023E2-653F-4BC4-ADFE-FA4199220636}" presName="rootConnector" presStyleLbl="node2" presStyleIdx="0" presStyleCnt="3"/>
      <dgm:spPr/>
      <dgm:t>
        <a:bodyPr/>
        <a:lstStyle/>
        <a:p>
          <a:endParaRPr lang="en-US"/>
        </a:p>
      </dgm:t>
    </dgm:pt>
    <dgm:pt modelId="{1742A743-D4DB-42DE-AFD5-54A21F02B3DA}" type="pres">
      <dgm:prSet presAssocID="{75D023E2-653F-4BC4-ADFE-FA4199220636}" presName="hierChild4" presStyleCnt="0"/>
      <dgm:spPr/>
    </dgm:pt>
    <dgm:pt modelId="{117C97D7-8375-4965-A33E-F1E1C9FF1734}" type="pres">
      <dgm:prSet presAssocID="{75D023E2-653F-4BC4-ADFE-FA4199220636}" presName="hierChild5" presStyleCnt="0"/>
      <dgm:spPr/>
    </dgm:pt>
    <dgm:pt modelId="{2A981A89-8A25-44FD-9DF6-A929520A400B}" type="pres">
      <dgm:prSet presAssocID="{419DF7FE-6BCC-44E1-96C0-62F9E0853C7C}" presName="Name37" presStyleLbl="parChTrans1D2" presStyleIdx="1" presStyleCnt="3"/>
      <dgm:spPr/>
      <dgm:t>
        <a:bodyPr/>
        <a:lstStyle/>
        <a:p>
          <a:endParaRPr lang="en-US"/>
        </a:p>
      </dgm:t>
    </dgm:pt>
    <dgm:pt modelId="{800512C0-AA58-41EF-9172-6789BFB413A7}" type="pres">
      <dgm:prSet presAssocID="{9339649E-F498-4045-B443-74A96CA1E448}" presName="hierRoot2" presStyleCnt="0">
        <dgm:presLayoutVars>
          <dgm:hierBranch val="init"/>
        </dgm:presLayoutVars>
      </dgm:prSet>
      <dgm:spPr/>
    </dgm:pt>
    <dgm:pt modelId="{2AF2E465-99F7-4EC3-9473-EB5BD4B696AA}" type="pres">
      <dgm:prSet presAssocID="{9339649E-F498-4045-B443-74A96CA1E448}" presName="rootComposite" presStyleCnt="0"/>
      <dgm:spPr/>
    </dgm:pt>
    <dgm:pt modelId="{F38B5039-A6AB-4530-B30E-971732BD781B}" type="pres">
      <dgm:prSet presAssocID="{9339649E-F498-4045-B443-74A96CA1E448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54F378F-7C96-4206-96E1-AD69104F0FCE}" type="pres">
      <dgm:prSet presAssocID="{9339649E-F498-4045-B443-74A96CA1E448}" presName="rootConnector" presStyleLbl="node2" presStyleIdx="1" presStyleCnt="3"/>
      <dgm:spPr/>
      <dgm:t>
        <a:bodyPr/>
        <a:lstStyle/>
        <a:p>
          <a:endParaRPr lang="en-US"/>
        </a:p>
      </dgm:t>
    </dgm:pt>
    <dgm:pt modelId="{34988091-E5F0-4A96-9859-76857FD020E6}" type="pres">
      <dgm:prSet presAssocID="{9339649E-F498-4045-B443-74A96CA1E448}" presName="hierChild4" presStyleCnt="0"/>
      <dgm:spPr/>
    </dgm:pt>
    <dgm:pt modelId="{9CD29941-746A-4AD1-B138-D095E4E27405}" type="pres">
      <dgm:prSet presAssocID="{9339649E-F498-4045-B443-74A96CA1E448}" presName="hierChild5" presStyleCnt="0"/>
      <dgm:spPr/>
    </dgm:pt>
    <dgm:pt modelId="{7222A0D0-479D-4D53-A537-3A4E0937CDC9}" type="pres">
      <dgm:prSet presAssocID="{37ED67C4-4B31-4A05-B349-99FDE6EAE698}" presName="Name37" presStyleLbl="parChTrans1D2" presStyleIdx="2" presStyleCnt="3"/>
      <dgm:spPr/>
      <dgm:t>
        <a:bodyPr/>
        <a:lstStyle/>
        <a:p>
          <a:endParaRPr lang="en-US"/>
        </a:p>
      </dgm:t>
    </dgm:pt>
    <dgm:pt modelId="{E36EDA3B-7B91-4FF3-AA99-3D9EB653B812}" type="pres">
      <dgm:prSet presAssocID="{8B6BCF2D-32FD-4CF6-90BF-68D8203D1D76}" presName="hierRoot2" presStyleCnt="0">
        <dgm:presLayoutVars>
          <dgm:hierBranch val="init"/>
        </dgm:presLayoutVars>
      </dgm:prSet>
      <dgm:spPr/>
    </dgm:pt>
    <dgm:pt modelId="{25E29AA9-629F-4E82-A658-EFFCD0DABFD9}" type="pres">
      <dgm:prSet presAssocID="{8B6BCF2D-32FD-4CF6-90BF-68D8203D1D76}" presName="rootComposite" presStyleCnt="0"/>
      <dgm:spPr/>
    </dgm:pt>
    <dgm:pt modelId="{49106FF6-AD52-439C-B4FB-7FA722C99FEA}" type="pres">
      <dgm:prSet presAssocID="{8B6BCF2D-32FD-4CF6-90BF-68D8203D1D76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D82F6AD-E9BB-4C95-96E1-BC6C6D0DF03E}" type="pres">
      <dgm:prSet presAssocID="{8B6BCF2D-32FD-4CF6-90BF-68D8203D1D76}" presName="rootConnector" presStyleLbl="node2" presStyleIdx="2" presStyleCnt="3"/>
      <dgm:spPr/>
      <dgm:t>
        <a:bodyPr/>
        <a:lstStyle/>
        <a:p>
          <a:endParaRPr lang="en-US"/>
        </a:p>
      </dgm:t>
    </dgm:pt>
    <dgm:pt modelId="{7118DFBF-20CD-4BCC-9F53-C56E26BF17E6}" type="pres">
      <dgm:prSet presAssocID="{8B6BCF2D-32FD-4CF6-90BF-68D8203D1D76}" presName="hierChild4" presStyleCnt="0"/>
      <dgm:spPr/>
    </dgm:pt>
    <dgm:pt modelId="{0C5C30DC-359F-4DEF-B7DE-98B1612014BF}" type="pres">
      <dgm:prSet presAssocID="{8B6BCF2D-32FD-4CF6-90BF-68D8203D1D76}" presName="hierChild5" presStyleCnt="0"/>
      <dgm:spPr/>
    </dgm:pt>
    <dgm:pt modelId="{B5F39CCB-E1D7-4959-BE72-03C354373262}" type="pres">
      <dgm:prSet presAssocID="{3FC5CBF5-D8A1-4AB9-8286-B6DC6BF57BAE}" presName="hierChild3" presStyleCnt="0"/>
      <dgm:spPr/>
    </dgm:pt>
  </dgm:ptLst>
  <dgm:cxnLst>
    <dgm:cxn modelId="{0863EE11-A0B5-482E-A0B2-D0E2EBE4B89D}" type="presOf" srcId="{9339649E-F498-4045-B443-74A96CA1E448}" destId="{C54F378F-7C96-4206-96E1-AD69104F0FCE}" srcOrd="1" destOrd="0" presId="urn:microsoft.com/office/officeart/2005/8/layout/orgChart1"/>
    <dgm:cxn modelId="{E743070B-97C1-4DBC-B886-54465EA7EC3B}" type="presOf" srcId="{8B6BCF2D-32FD-4CF6-90BF-68D8203D1D76}" destId="{49106FF6-AD52-439C-B4FB-7FA722C99FEA}" srcOrd="0" destOrd="0" presId="urn:microsoft.com/office/officeart/2005/8/layout/orgChart1"/>
    <dgm:cxn modelId="{28652A8C-764C-49A4-8208-031AC3E441AA}" srcId="{3FC5CBF5-D8A1-4AB9-8286-B6DC6BF57BAE}" destId="{9339649E-F498-4045-B443-74A96CA1E448}" srcOrd="1" destOrd="0" parTransId="{419DF7FE-6BCC-44E1-96C0-62F9E0853C7C}" sibTransId="{EF49667B-00EB-4337-BD56-B24566F3C25B}"/>
    <dgm:cxn modelId="{E90BA7BD-74E1-458F-8571-2A9A22CCE99A}" type="presOf" srcId="{37ED67C4-4B31-4A05-B349-99FDE6EAE698}" destId="{7222A0D0-479D-4D53-A537-3A4E0937CDC9}" srcOrd="0" destOrd="0" presId="urn:microsoft.com/office/officeart/2005/8/layout/orgChart1"/>
    <dgm:cxn modelId="{62887EA2-D5BE-4E65-994F-ED7801FCB1ED}" type="presOf" srcId="{419DF7FE-6BCC-44E1-96C0-62F9E0853C7C}" destId="{2A981A89-8A25-44FD-9DF6-A929520A400B}" srcOrd="0" destOrd="0" presId="urn:microsoft.com/office/officeart/2005/8/layout/orgChart1"/>
    <dgm:cxn modelId="{70EB4F83-BBE2-4C02-9D80-D21EAADED6C1}" type="presOf" srcId="{18483614-62EA-4E4D-804A-506873B8A40C}" destId="{45F869EC-EC3F-49ED-8E11-1C58E92AF94A}" srcOrd="0" destOrd="0" presId="urn:microsoft.com/office/officeart/2005/8/layout/orgChart1"/>
    <dgm:cxn modelId="{1CB93C08-F9F9-4FB3-B4B1-BED72D41ED5B}" srcId="{3FC5CBF5-D8A1-4AB9-8286-B6DC6BF57BAE}" destId="{8B6BCF2D-32FD-4CF6-90BF-68D8203D1D76}" srcOrd="2" destOrd="0" parTransId="{37ED67C4-4B31-4A05-B349-99FDE6EAE698}" sibTransId="{18504836-15BC-4F4D-BEDE-15AC5FD52FEE}"/>
    <dgm:cxn modelId="{BE6A9FB9-A10A-42F9-A2C7-E68C06E9A951}" srcId="{3FC5CBF5-D8A1-4AB9-8286-B6DC6BF57BAE}" destId="{75D023E2-653F-4BC4-ADFE-FA4199220636}" srcOrd="0" destOrd="0" parTransId="{18483614-62EA-4E4D-804A-506873B8A40C}" sibTransId="{CFAEBE56-DA44-4180-A7C4-21DEB4B9FA36}"/>
    <dgm:cxn modelId="{891D9359-070B-45CA-AA07-B2F1EEF22EEF}" type="presOf" srcId="{FED756A9-0A5A-400D-B6DA-7DC2F6847341}" destId="{ECF91FDC-9975-47E4-AF4F-3B379994F63C}" srcOrd="0" destOrd="0" presId="urn:microsoft.com/office/officeart/2005/8/layout/orgChart1"/>
    <dgm:cxn modelId="{86C1AE6D-68A9-422F-AA03-4AA80210F7C6}" type="presOf" srcId="{9339649E-F498-4045-B443-74A96CA1E448}" destId="{F38B5039-A6AB-4530-B30E-971732BD781B}" srcOrd="0" destOrd="0" presId="urn:microsoft.com/office/officeart/2005/8/layout/orgChart1"/>
    <dgm:cxn modelId="{216AC93A-79F3-46DD-B651-5C334134B3D3}" srcId="{FED756A9-0A5A-400D-B6DA-7DC2F6847341}" destId="{3FC5CBF5-D8A1-4AB9-8286-B6DC6BF57BAE}" srcOrd="0" destOrd="0" parTransId="{6284BEDE-A7A4-4828-9FFB-10F72831A6AD}" sibTransId="{9E7D7FFF-0A46-4A15-9388-BA0BE58172D6}"/>
    <dgm:cxn modelId="{6408ADF3-2D50-46D0-8433-A60850D44F9B}" type="presOf" srcId="{75D023E2-653F-4BC4-ADFE-FA4199220636}" destId="{9A835A89-E1C7-4A75-ADCC-02590A7BAFDF}" srcOrd="1" destOrd="0" presId="urn:microsoft.com/office/officeart/2005/8/layout/orgChart1"/>
    <dgm:cxn modelId="{3D8B4263-0CB1-484E-A17E-AA11D552478E}" type="presOf" srcId="{8B6BCF2D-32FD-4CF6-90BF-68D8203D1D76}" destId="{2D82F6AD-E9BB-4C95-96E1-BC6C6D0DF03E}" srcOrd="1" destOrd="0" presId="urn:microsoft.com/office/officeart/2005/8/layout/orgChart1"/>
    <dgm:cxn modelId="{EC0A97A5-9737-4A7D-AD4D-9B01B23B7DCD}" type="presOf" srcId="{75D023E2-653F-4BC4-ADFE-FA4199220636}" destId="{AE5676A0-104C-4172-A135-73D4C33A6417}" srcOrd="0" destOrd="0" presId="urn:microsoft.com/office/officeart/2005/8/layout/orgChart1"/>
    <dgm:cxn modelId="{FBA13607-891A-4B27-A29B-563A2AE3203D}" type="presOf" srcId="{3FC5CBF5-D8A1-4AB9-8286-B6DC6BF57BAE}" destId="{79947270-3CC6-4FF3-9C6F-664E30C58437}" srcOrd="0" destOrd="0" presId="urn:microsoft.com/office/officeart/2005/8/layout/orgChart1"/>
    <dgm:cxn modelId="{75F02530-CDE3-4F1B-88CE-6E5E2593B13C}" type="presOf" srcId="{3FC5CBF5-D8A1-4AB9-8286-B6DC6BF57BAE}" destId="{D1DF68DF-4057-4CC1-AEC8-D53315BB7B49}" srcOrd="1" destOrd="0" presId="urn:microsoft.com/office/officeart/2005/8/layout/orgChart1"/>
    <dgm:cxn modelId="{F13C807B-706D-47BC-B293-EE9FEB48F37B}" type="presParOf" srcId="{ECF91FDC-9975-47E4-AF4F-3B379994F63C}" destId="{00B4CAB8-EBBF-48F6-BC08-BFD1C65FBEA8}" srcOrd="0" destOrd="0" presId="urn:microsoft.com/office/officeart/2005/8/layout/orgChart1"/>
    <dgm:cxn modelId="{5B4A0180-5E5D-4C67-A5CE-A599E8096C5B}" type="presParOf" srcId="{00B4CAB8-EBBF-48F6-BC08-BFD1C65FBEA8}" destId="{BB968DBC-8B8E-4F2B-B71F-4731BFDD7EE0}" srcOrd="0" destOrd="0" presId="urn:microsoft.com/office/officeart/2005/8/layout/orgChart1"/>
    <dgm:cxn modelId="{DC55BDB8-7F22-4755-BCAB-ED5A56969FCC}" type="presParOf" srcId="{BB968DBC-8B8E-4F2B-B71F-4731BFDD7EE0}" destId="{79947270-3CC6-4FF3-9C6F-664E30C58437}" srcOrd="0" destOrd="0" presId="urn:microsoft.com/office/officeart/2005/8/layout/orgChart1"/>
    <dgm:cxn modelId="{C9DF8706-44B3-4F52-9698-C73682B8FF97}" type="presParOf" srcId="{BB968DBC-8B8E-4F2B-B71F-4731BFDD7EE0}" destId="{D1DF68DF-4057-4CC1-AEC8-D53315BB7B49}" srcOrd="1" destOrd="0" presId="urn:microsoft.com/office/officeart/2005/8/layout/orgChart1"/>
    <dgm:cxn modelId="{A5BFEB5E-B138-4C64-8705-3CF634BF1C00}" type="presParOf" srcId="{00B4CAB8-EBBF-48F6-BC08-BFD1C65FBEA8}" destId="{08F484A9-7CFD-4FFE-8E82-A8FFFD0BE804}" srcOrd="1" destOrd="0" presId="urn:microsoft.com/office/officeart/2005/8/layout/orgChart1"/>
    <dgm:cxn modelId="{B739AEA0-27DB-4416-BA50-ED9B06479334}" type="presParOf" srcId="{08F484A9-7CFD-4FFE-8E82-A8FFFD0BE804}" destId="{45F869EC-EC3F-49ED-8E11-1C58E92AF94A}" srcOrd="0" destOrd="0" presId="urn:microsoft.com/office/officeart/2005/8/layout/orgChart1"/>
    <dgm:cxn modelId="{483E2C46-58FC-485B-B51C-E1F4E87E07C4}" type="presParOf" srcId="{08F484A9-7CFD-4FFE-8E82-A8FFFD0BE804}" destId="{0FBB1E93-79F3-4523-85AD-2CB924616B2D}" srcOrd="1" destOrd="0" presId="urn:microsoft.com/office/officeart/2005/8/layout/orgChart1"/>
    <dgm:cxn modelId="{CCF6B0D2-962D-4FF9-B097-CA4C0A3591DB}" type="presParOf" srcId="{0FBB1E93-79F3-4523-85AD-2CB924616B2D}" destId="{168AA237-84C7-4A87-BBA9-086A810A4A1F}" srcOrd="0" destOrd="0" presId="urn:microsoft.com/office/officeart/2005/8/layout/orgChart1"/>
    <dgm:cxn modelId="{0836252B-C312-40BB-952D-2017B071C70E}" type="presParOf" srcId="{168AA237-84C7-4A87-BBA9-086A810A4A1F}" destId="{AE5676A0-104C-4172-A135-73D4C33A6417}" srcOrd="0" destOrd="0" presId="urn:microsoft.com/office/officeart/2005/8/layout/orgChart1"/>
    <dgm:cxn modelId="{B5D980C0-833A-4C1F-B253-74A00E0310DB}" type="presParOf" srcId="{168AA237-84C7-4A87-BBA9-086A810A4A1F}" destId="{9A835A89-E1C7-4A75-ADCC-02590A7BAFDF}" srcOrd="1" destOrd="0" presId="urn:microsoft.com/office/officeart/2005/8/layout/orgChart1"/>
    <dgm:cxn modelId="{0D3BB34B-6BC1-4A9B-874A-E239A28AA8EF}" type="presParOf" srcId="{0FBB1E93-79F3-4523-85AD-2CB924616B2D}" destId="{1742A743-D4DB-42DE-AFD5-54A21F02B3DA}" srcOrd="1" destOrd="0" presId="urn:microsoft.com/office/officeart/2005/8/layout/orgChart1"/>
    <dgm:cxn modelId="{0798791E-CEAD-4A82-A831-9CD30046E30C}" type="presParOf" srcId="{0FBB1E93-79F3-4523-85AD-2CB924616B2D}" destId="{117C97D7-8375-4965-A33E-F1E1C9FF1734}" srcOrd="2" destOrd="0" presId="urn:microsoft.com/office/officeart/2005/8/layout/orgChart1"/>
    <dgm:cxn modelId="{AD884D56-D219-4F31-82CC-2971A8DE6AD5}" type="presParOf" srcId="{08F484A9-7CFD-4FFE-8E82-A8FFFD0BE804}" destId="{2A981A89-8A25-44FD-9DF6-A929520A400B}" srcOrd="2" destOrd="0" presId="urn:microsoft.com/office/officeart/2005/8/layout/orgChart1"/>
    <dgm:cxn modelId="{4471FFA1-BB16-4EF9-8F4C-DEF4BBB49E10}" type="presParOf" srcId="{08F484A9-7CFD-4FFE-8E82-A8FFFD0BE804}" destId="{800512C0-AA58-41EF-9172-6789BFB413A7}" srcOrd="3" destOrd="0" presId="urn:microsoft.com/office/officeart/2005/8/layout/orgChart1"/>
    <dgm:cxn modelId="{AD2D2C5C-6593-425B-91A4-1BE59136CF48}" type="presParOf" srcId="{800512C0-AA58-41EF-9172-6789BFB413A7}" destId="{2AF2E465-99F7-4EC3-9473-EB5BD4B696AA}" srcOrd="0" destOrd="0" presId="urn:microsoft.com/office/officeart/2005/8/layout/orgChart1"/>
    <dgm:cxn modelId="{FC4BE092-5229-4A9E-9FF7-B1490B39AC33}" type="presParOf" srcId="{2AF2E465-99F7-4EC3-9473-EB5BD4B696AA}" destId="{F38B5039-A6AB-4530-B30E-971732BD781B}" srcOrd="0" destOrd="0" presId="urn:microsoft.com/office/officeart/2005/8/layout/orgChart1"/>
    <dgm:cxn modelId="{C6E842E3-E974-4A7C-A7C8-377B2B2C81E9}" type="presParOf" srcId="{2AF2E465-99F7-4EC3-9473-EB5BD4B696AA}" destId="{C54F378F-7C96-4206-96E1-AD69104F0FCE}" srcOrd="1" destOrd="0" presId="urn:microsoft.com/office/officeart/2005/8/layout/orgChart1"/>
    <dgm:cxn modelId="{1F98502E-C9DD-46C8-A028-9E288CEFE642}" type="presParOf" srcId="{800512C0-AA58-41EF-9172-6789BFB413A7}" destId="{34988091-E5F0-4A96-9859-76857FD020E6}" srcOrd="1" destOrd="0" presId="urn:microsoft.com/office/officeart/2005/8/layout/orgChart1"/>
    <dgm:cxn modelId="{3E038572-6D0A-4F81-8291-FBDF507159D1}" type="presParOf" srcId="{800512C0-AA58-41EF-9172-6789BFB413A7}" destId="{9CD29941-746A-4AD1-B138-D095E4E27405}" srcOrd="2" destOrd="0" presId="urn:microsoft.com/office/officeart/2005/8/layout/orgChart1"/>
    <dgm:cxn modelId="{0453DD52-CDA8-4F27-9656-DFB70CAB76D8}" type="presParOf" srcId="{08F484A9-7CFD-4FFE-8E82-A8FFFD0BE804}" destId="{7222A0D0-479D-4D53-A537-3A4E0937CDC9}" srcOrd="4" destOrd="0" presId="urn:microsoft.com/office/officeart/2005/8/layout/orgChart1"/>
    <dgm:cxn modelId="{61352AD4-CA8C-421E-B833-E99AD2D06BB5}" type="presParOf" srcId="{08F484A9-7CFD-4FFE-8E82-A8FFFD0BE804}" destId="{E36EDA3B-7B91-4FF3-AA99-3D9EB653B812}" srcOrd="5" destOrd="0" presId="urn:microsoft.com/office/officeart/2005/8/layout/orgChart1"/>
    <dgm:cxn modelId="{5807F45E-9958-4957-B75D-FF7436AE5CF3}" type="presParOf" srcId="{E36EDA3B-7B91-4FF3-AA99-3D9EB653B812}" destId="{25E29AA9-629F-4E82-A658-EFFCD0DABFD9}" srcOrd="0" destOrd="0" presId="urn:microsoft.com/office/officeart/2005/8/layout/orgChart1"/>
    <dgm:cxn modelId="{EF02837D-EC8B-4CD0-BD5C-1A8E413A93E0}" type="presParOf" srcId="{25E29AA9-629F-4E82-A658-EFFCD0DABFD9}" destId="{49106FF6-AD52-439C-B4FB-7FA722C99FEA}" srcOrd="0" destOrd="0" presId="urn:microsoft.com/office/officeart/2005/8/layout/orgChart1"/>
    <dgm:cxn modelId="{6E33C6A4-065D-4832-9CD6-11D1D2150BA2}" type="presParOf" srcId="{25E29AA9-629F-4E82-A658-EFFCD0DABFD9}" destId="{2D82F6AD-E9BB-4C95-96E1-BC6C6D0DF03E}" srcOrd="1" destOrd="0" presId="urn:microsoft.com/office/officeart/2005/8/layout/orgChart1"/>
    <dgm:cxn modelId="{58229225-E47D-413A-9C66-58F46E988BFD}" type="presParOf" srcId="{E36EDA3B-7B91-4FF3-AA99-3D9EB653B812}" destId="{7118DFBF-20CD-4BCC-9F53-C56E26BF17E6}" srcOrd="1" destOrd="0" presId="urn:microsoft.com/office/officeart/2005/8/layout/orgChart1"/>
    <dgm:cxn modelId="{FF8A36C0-D3E2-4B32-80EC-47465A2772FA}" type="presParOf" srcId="{E36EDA3B-7B91-4FF3-AA99-3D9EB653B812}" destId="{0C5C30DC-359F-4DEF-B7DE-98B1612014BF}" srcOrd="2" destOrd="0" presId="urn:microsoft.com/office/officeart/2005/8/layout/orgChart1"/>
    <dgm:cxn modelId="{D5897C03-2264-4BC8-ABBA-A90C2F74F089}" type="presParOf" srcId="{00B4CAB8-EBBF-48F6-BC08-BFD1C65FBEA8}" destId="{B5F39CCB-E1D7-4959-BE72-03C354373262}" srcOrd="2" destOrd="0" presId="urn:microsoft.com/office/officeart/2005/8/layout/orgChart1"/>
  </dgm:cxnLst>
  <dgm:bg/>
  <dgm:whole>
    <a:ln>
      <a:solidFill>
        <a:schemeClr val="tx1">
          <a:lumMod val="65000"/>
          <a:lumOff val="35000"/>
        </a:schemeClr>
      </a:solidFill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22A0D0-479D-4D53-A537-3A4E0937CDC9}">
      <dsp:nvSpPr>
        <dsp:cNvPr id="0" name=""/>
        <dsp:cNvSpPr/>
      </dsp:nvSpPr>
      <dsp:spPr>
        <a:xfrm>
          <a:off x="5486400" y="2392476"/>
          <a:ext cx="3849253" cy="6680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4026"/>
              </a:lnTo>
              <a:lnTo>
                <a:pt x="3849253" y="334026"/>
              </a:lnTo>
              <a:lnTo>
                <a:pt x="3849253" y="66805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981A89-8A25-44FD-9DF6-A929520A400B}">
      <dsp:nvSpPr>
        <dsp:cNvPr id="0" name=""/>
        <dsp:cNvSpPr/>
      </dsp:nvSpPr>
      <dsp:spPr>
        <a:xfrm>
          <a:off x="5440680" y="2392476"/>
          <a:ext cx="91440" cy="66805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6805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F869EC-EC3F-49ED-8E11-1C58E92AF94A}">
      <dsp:nvSpPr>
        <dsp:cNvPr id="0" name=""/>
        <dsp:cNvSpPr/>
      </dsp:nvSpPr>
      <dsp:spPr>
        <a:xfrm>
          <a:off x="1637146" y="2392476"/>
          <a:ext cx="3849253" cy="668052"/>
        </a:xfrm>
        <a:custGeom>
          <a:avLst/>
          <a:gdLst/>
          <a:ahLst/>
          <a:cxnLst/>
          <a:rect l="0" t="0" r="0" b="0"/>
          <a:pathLst>
            <a:path>
              <a:moveTo>
                <a:pt x="3849253" y="0"/>
              </a:moveTo>
              <a:lnTo>
                <a:pt x="3849253" y="334026"/>
              </a:lnTo>
              <a:lnTo>
                <a:pt x="0" y="334026"/>
              </a:lnTo>
              <a:lnTo>
                <a:pt x="0" y="66805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947270-3CC6-4FF3-9C6F-664E30C58437}">
      <dsp:nvSpPr>
        <dsp:cNvPr id="0" name=""/>
        <dsp:cNvSpPr/>
      </dsp:nvSpPr>
      <dsp:spPr>
        <a:xfrm>
          <a:off x="2595642" y="1629"/>
          <a:ext cx="5781515" cy="23908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>
              <a:lumMod val="75000"/>
              <a:lumOff val="2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4000" b="1" kern="1200" dirty="0" smtClean="0"/>
            <a:t>JIMS</a:t>
          </a:r>
        </a:p>
        <a:p>
          <a:pPr lvl="0" algn="ctr" defTabSz="1778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4000" b="0" kern="1200" dirty="0" smtClean="0"/>
            <a:t>Judiciary </a:t>
          </a:r>
          <a:r>
            <a:rPr lang="en-US" sz="4000" b="0" kern="1200" dirty="0"/>
            <a:t>Information Management </a:t>
          </a:r>
          <a:r>
            <a:rPr lang="en-US" sz="4000" b="0" kern="1200" dirty="0" smtClean="0"/>
            <a:t>System</a:t>
          </a:r>
          <a:endParaRPr lang="en-US" sz="4000" b="0" kern="1200" dirty="0"/>
        </a:p>
      </dsp:txBody>
      <dsp:txXfrm>
        <a:off x="2595642" y="1629"/>
        <a:ext cx="5781515" cy="2390847"/>
      </dsp:txXfrm>
    </dsp:sp>
    <dsp:sp modelId="{AE5676A0-104C-4172-A135-73D4C33A6417}">
      <dsp:nvSpPr>
        <dsp:cNvPr id="0" name=""/>
        <dsp:cNvSpPr/>
      </dsp:nvSpPr>
      <dsp:spPr>
        <a:xfrm>
          <a:off x="46545" y="3060529"/>
          <a:ext cx="3181201" cy="1590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>
              <a:lumMod val="75000"/>
              <a:lumOff val="2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500" b="1" kern="1200" dirty="0"/>
            <a:t>JIMS Portal</a:t>
          </a:r>
        </a:p>
        <a:p>
          <a:pPr lvl="0" algn="ctr" defTabSz="15557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500" b="1" kern="1200" dirty="0" smtClean="0"/>
            <a:t>(Court </a:t>
          </a:r>
          <a:r>
            <a:rPr lang="en-US" sz="3500" b="1" kern="1200" dirty="0"/>
            <a:t>Staff)</a:t>
          </a:r>
        </a:p>
      </dsp:txBody>
      <dsp:txXfrm>
        <a:off x="46545" y="3060529"/>
        <a:ext cx="3181201" cy="1590600"/>
      </dsp:txXfrm>
    </dsp:sp>
    <dsp:sp modelId="{F38B5039-A6AB-4530-B30E-971732BD781B}">
      <dsp:nvSpPr>
        <dsp:cNvPr id="0" name=""/>
        <dsp:cNvSpPr/>
      </dsp:nvSpPr>
      <dsp:spPr>
        <a:xfrm>
          <a:off x="3895799" y="3060529"/>
          <a:ext cx="3181201" cy="1590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>
              <a:lumMod val="75000"/>
              <a:lumOff val="2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/>
            <a:t>JEFS</a:t>
          </a: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/>
            <a:t>(Attorneys</a:t>
          </a:r>
          <a:r>
            <a:rPr lang="en-US" sz="3600" b="1" kern="1200" dirty="0"/>
            <a:t>)</a:t>
          </a:r>
        </a:p>
      </dsp:txBody>
      <dsp:txXfrm>
        <a:off x="3895799" y="3060529"/>
        <a:ext cx="3181201" cy="1590600"/>
      </dsp:txXfrm>
    </dsp:sp>
    <dsp:sp modelId="{49106FF6-AD52-439C-B4FB-7FA722C99FEA}">
      <dsp:nvSpPr>
        <dsp:cNvPr id="0" name=""/>
        <dsp:cNvSpPr/>
      </dsp:nvSpPr>
      <dsp:spPr>
        <a:xfrm>
          <a:off x="7745052" y="3060529"/>
          <a:ext cx="3181201" cy="1590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>
              <a:lumMod val="75000"/>
              <a:lumOff val="2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3600" b="1" kern="1200" dirty="0"/>
            <a:t>eCourt Kokua</a:t>
          </a: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3600" b="1" kern="1200" dirty="0" smtClean="0"/>
            <a:t>(Public</a:t>
          </a:r>
          <a:r>
            <a:rPr lang="en-US" sz="3600" b="1" kern="1200" dirty="0"/>
            <a:t>)</a:t>
          </a:r>
        </a:p>
      </dsp:txBody>
      <dsp:txXfrm>
        <a:off x="7745052" y="3060529"/>
        <a:ext cx="3181201" cy="15906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43343" cy="467072"/>
          </a:xfrm>
          <a:prstGeom prst="rect">
            <a:avLst/>
          </a:prstGeom>
        </p:spPr>
        <p:txBody>
          <a:bodyPr vert="horz" lIns="93302" tIns="46651" rIns="93302" bIns="4665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3" y="1"/>
            <a:ext cx="3043343" cy="467072"/>
          </a:xfrm>
          <a:prstGeom prst="rect">
            <a:avLst/>
          </a:prstGeom>
        </p:spPr>
        <p:txBody>
          <a:bodyPr vert="horz" lIns="93302" tIns="46651" rIns="93302" bIns="46651" rtlCol="0"/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2"/>
            <a:ext cx="3043343" cy="467071"/>
          </a:xfrm>
          <a:prstGeom prst="rect">
            <a:avLst/>
          </a:prstGeom>
        </p:spPr>
        <p:txBody>
          <a:bodyPr vert="horz" lIns="93302" tIns="46651" rIns="93302" bIns="4665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3" y="8842032"/>
            <a:ext cx="3043343" cy="467071"/>
          </a:xfrm>
          <a:prstGeom prst="rect">
            <a:avLst/>
          </a:prstGeom>
        </p:spPr>
        <p:txBody>
          <a:bodyPr vert="horz" lIns="93302" tIns="46651" rIns="93302" bIns="46651" rtlCol="0" anchor="b"/>
          <a:lstStyle>
            <a:lvl1pPr algn="r">
              <a:defRPr sz="1200"/>
            </a:lvl1pPr>
          </a:lstStyle>
          <a:p>
            <a:fld id="{C64E50CC-F33A-4EF4-9F12-93EC4A21A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295073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43343" cy="467072"/>
          </a:xfrm>
          <a:prstGeom prst="rect">
            <a:avLst/>
          </a:prstGeom>
        </p:spPr>
        <p:txBody>
          <a:bodyPr vert="horz" lIns="93302" tIns="46651" rIns="93302" bIns="4665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3" y="1"/>
            <a:ext cx="3043343" cy="467072"/>
          </a:xfrm>
          <a:prstGeom prst="rect">
            <a:avLst/>
          </a:prstGeom>
        </p:spPr>
        <p:txBody>
          <a:bodyPr vert="horz" lIns="93302" tIns="46651" rIns="93302" bIns="46651" rtlCol="0"/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02" tIns="46651" rIns="93302" bIns="4665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02" tIns="46651" rIns="93302" bIns="4665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2"/>
            <a:ext cx="3043343" cy="467071"/>
          </a:xfrm>
          <a:prstGeom prst="rect">
            <a:avLst/>
          </a:prstGeom>
        </p:spPr>
        <p:txBody>
          <a:bodyPr vert="horz" lIns="93302" tIns="46651" rIns="93302" bIns="4665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3" y="8842032"/>
            <a:ext cx="3043343" cy="467071"/>
          </a:xfrm>
          <a:prstGeom prst="rect">
            <a:avLst/>
          </a:prstGeom>
        </p:spPr>
        <p:txBody>
          <a:bodyPr vert="horz" lIns="93302" tIns="46651" rIns="93302" bIns="46651" rtlCol="0" anchor="b"/>
          <a:lstStyle>
            <a:lvl1pPr algn="r">
              <a:defRPr sz="1200"/>
            </a:lvl1pPr>
          </a:lstStyle>
          <a:p>
            <a:fld id="{32674CE4-FBD8-4481-AEFB-CA53E599A7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268184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674CE4-FBD8-4481-AEFB-CA53E599A745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9742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940" indent="-174940">
              <a:buFont typeface="Arial" panose="020B0604020202020204" pitchFamily="34" charset="0"/>
              <a:buChar char="•"/>
            </a:pPr>
            <a:r>
              <a:rPr lang="en-US" dirty="0"/>
              <a:t>How presentation will benefit audience: Adult learners are more interested in a subject if they know how or why it is important to them.</a:t>
            </a:r>
          </a:p>
          <a:p>
            <a:pPr marL="174940" indent="-174940">
              <a:buFont typeface="Arial" panose="020B0604020202020204" pitchFamily="34" charset="0"/>
              <a:buChar char="•"/>
            </a:pPr>
            <a:r>
              <a:rPr lang="en-US" dirty="0"/>
              <a:t>Presenter’s level of expertise in the subject: Briefly state your credentials in this area, or explain why participants should listen to you.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FD335-6D8E-486A-8F5F-DFC7325903FF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67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Lesson descriptions should be brief.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FD335-6D8E-486A-8F5F-DFC7325903FF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8711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Example objectives</a:t>
            </a:r>
          </a:p>
          <a:p>
            <a:r>
              <a:rPr lang="en-US" dirty="0"/>
              <a:t>At the end of this lesson, you will be able to:</a:t>
            </a:r>
          </a:p>
          <a:p>
            <a:pPr marL="174940" indent="-174940">
              <a:buFont typeface="Arial" panose="020B0604020202020204" pitchFamily="34" charset="0"/>
              <a:buChar char="•"/>
            </a:pPr>
            <a:r>
              <a:rPr lang="en-US" dirty="0"/>
              <a:t>Save files to the team Web server.</a:t>
            </a:r>
          </a:p>
          <a:p>
            <a:pPr marL="174940" indent="-174940">
              <a:buFont typeface="Arial" panose="020B0604020202020204" pitchFamily="34" charset="0"/>
              <a:buChar char="•"/>
            </a:pPr>
            <a:r>
              <a:rPr lang="en-US" dirty="0"/>
              <a:t>Move files to different locations on the team Web server.</a:t>
            </a:r>
          </a:p>
          <a:p>
            <a:pPr marL="174940" indent="-174940">
              <a:buFont typeface="Arial" panose="020B0604020202020204" pitchFamily="34" charset="0"/>
              <a:buChar char="•"/>
            </a:pPr>
            <a:r>
              <a:rPr lang="en-US" dirty="0"/>
              <a:t>Share files on the team Web server.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FD335-6D8E-486A-8F5F-DFC7325903FF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94413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674CE4-FBD8-4481-AEFB-CA53E599A745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18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674CE4-FBD8-4481-AEFB-CA53E599A745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7319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674CE4-FBD8-4481-AEFB-CA53E599A745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12635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674CE4-FBD8-4481-AEFB-CA53E599A745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62020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0"/>
            <a:ext cx="12192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3" name="Rectangle 22"/>
          <p:cNvSpPr/>
          <p:nvPr/>
        </p:nvSpPr>
        <p:spPr>
          <a:xfrm flipV="1">
            <a:off x="7213577" y="3810001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4" name="Rectangle 23"/>
          <p:cNvSpPr/>
          <p:nvPr/>
        </p:nvSpPr>
        <p:spPr>
          <a:xfrm flipV="1">
            <a:off x="7213601" y="3897010"/>
            <a:ext cx="49784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5" name="Rectangle 24"/>
          <p:cNvSpPr/>
          <p:nvPr/>
        </p:nvSpPr>
        <p:spPr>
          <a:xfrm flipV="1">
            <a:off x="7213601" y="4115167"/>
            <a:ext cx="49784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6" name="Rectangle 25"/>
          <p:cNvSpPr/>
          <p:nvPr/>
        </p:nvSpPr>
        <p:spPr>
          <a:xfrm flipV="1">
            <a:off x="7213600" y="4164403"/>
            <a:ext cx="262128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7" name="Rectangle 26"/>
          <p:cNvSpPr/>
          <p:nvPr/>
        </p:nvSpPr>
        <p:spPr>
          <a:xfrm flipV="1">
            <a:off x="7213600" y="4199572"/>
            <a:ext cx="262128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7213600" y="3962400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9835343" y="406098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12192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0" name="Rectangle 9"/>
          <p:cNvSpPr/>
          <p:nvPr/>
        </p:nvSpPr>
        <p:spPr>
          <a:xfrm>
            <a:off x="1" y="3675528"/>
            <a:ext cx="12192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1" name="Rectangle 10"/>
          <p:cNvSpPr/>
          <p:nvPr/>
        </p:nvSpPr>
        <p:spPr>
          <a:xfrm flipV="1">
            <a:off x="8552068" y="3643090"/>
            <a:ext cx="3639933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09600" y="2389009"/>
            <a:ext cx="112776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609600" y="3899938"/>
            <a:ext cx="6604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7265116" y="4205288"/>
            <a:ext cx="1727200" cy="457200"/>
          </a:xfrm>
        </p:spPr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9043832" y="4206240"/>
            <a:ext cx="1280160" cy="457200"/>
          </a:xfrm>
        </p:spPr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82E81C92-5B53-4069-B310-755C9D664B7D}" type="datetime1">
              <a:rPr lang="en-US" smtClean="0"/>
              <a:t>6/6/2019</a:t>
            </a:fld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1093451" y="1136"/>
            <a:ext cx="996949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152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5pPr>
              <a:defRPr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2356F-51E9-4E4F-AAF2-E4AF18AC91CD}" type="datetime1">
              <a:rPr lang="en-US" smtClean="0"/>
              <a:t>6/6/2019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7844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9042400" y="1143000"/>
            <a:ext cx="2540000" cy="5448300"/>
          </a:xfrm>
        </p:spPr>
        <p:txBody>
          <a:bodyPr vert="eaVert"/>
          <a:lstStyle>
            <a:lvl1pPr>
              <a:defRPr/>
            </a:lvl1pPr>
          </a:lstStyle>
          <a:p>
            <a:r>
              <a:rPr kumimoji="0" lang="en-US" dirty="0"/>
              <a:t>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609600" y="1143000"/>
            <a:ext cx="8331200" cy="5448300"/>
          </a:xfrm>
        </p:spPr>
        <p:txBody>
          <a:bodyPr vert="eaVert"/>
          <a:lstStyle>
            <a:lvl5pPr>
              <a:defRPr/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53AF6-09B5-4630-AEA4-9012343DB527}" type="datetime1">
              <a:rPr lang="en-US" smtClean="0"/>
              <a:t>6/6/2019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8088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5pPr>
              <a:defRPr/>
            </a:lvl5pPr>
            <a:lvl6pPr>
              <a:defRPr/>
            </a:lvl6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5CC30-B2BE-41A4-B8A5-50D5D4E1E2F6}" type="datetime1">
              <a:rPr lang="en-US" smtClean="0"/>
              <a:t>6/6/2019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4303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1968322"/>
            <a:ext cx="103632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chemeClr val="accent2"/>
                </a:solidFill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3367088"/>
            <a:ext cx="103632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44156-D3C9-44F2-95CC-8DB0F7279231}" type="datetime1">
              <a:rPr lang="en-US" smtClean="0"/>
              <a:t>6/6/2019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512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249425"/>
            <a:ext cx="5384800" cy="4341875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2249425"/>
            <a:ext cx="5384800" cy="4341875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C5194-8AA2-4D05-B75E-D0F8E53295C4}" type="datetime1">
              <a:rPr lang="en-US" smtClean="0"/>
              <a:t>6/6/2019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445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0" orient="horz" pos="2160" userDrawn="1">
          <p15:clr>
            <a:srgbClr val="FBAE40"/>
          </p15:clr>
        </p15:guide>
        <p15:guide id="1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1143000"/>
            <a:ext cx="11176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2244970"/>
            <a:ext cx="5388864" cy="457200"/>
          </a:xfrm>
          <a:solidFill>
            <a:schemeClr val="accent2">
              <a:lumMod val="60000"/>
              <a:lumOff val="4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508000" y="2708519"/>
            <a:ext cx="5388864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294968" y="2244970"/>
            <a:ext cx="5389033" cy="457200"/>
          </a:xfrm>
          <a:solidFill>
            <a:schemeClr val="accent2">
              <a:lumMod val="60000"/>
              <a:lumOff val="4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1073" y="2708519"/>
            <a:ext cx="5389033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 dirty="0"/>
              <a:t>Add a footer</a:t>
            </a:r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113A0A8-BE98-49FC-A3EB-E96D6E0355C1}" type="datetime1">
              <a:rPr lang="en-US" smtClean="0"/>
              <a:t>6/6/2019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716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010400" y="612648"/>
            <a:ext cx="1767840" cy="457200"/>
          </a:xfrm>
        </p:spPr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778240" y="612648"/>
            <a:ext cx="1276352" cy="457200"/>
          </a:xfrm>
        </p:spPr>
        <p:txBody>
          <a:bodyPr/>
          <a:lstStyle/>
          <a:p>
            <a:fld id="{4417A0D1-C14D-49AA-9050-7CD10F3D19F6}" type="datetime1">
              <a:rPr lang="en-US" smtClean="0"/>
              <a:t>6/6/2019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899648" y="2272"/>
            <a:ext cx="1016000" cy="365760"/>
          </a:xfrm>
        </p:spPr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952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84D7D-A2B7-45A8-8D3C-D9C6F0BC7EA4}" type="datetime1">
              <a:rPr lang="en-US" smtClean="0"/>
              <a:t>6/6/2019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695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137995" y="1101970"/>
            <a:ext cx="451104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dirty="0"/>
              <a:t>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03200" y="776287"/>
            <a:ext cx="6803136" cy="580508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7137995" y="2010727"/>
            <a:ext cx="4511040" cy="4580573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A338B-FC82-4A6E-9959-A7C96D7C66AE}" type="datetime1">
              <a:rPr lang="en-US" smtClean="0"/>
              <a:t>6/6/2019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685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3913" y="1109161"/>
            <a:ext cx="782404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538228" y="1143000"/>
            <a:ext cx="6096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17924" y="3274309"/>
            <a:ext cx="34544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951B0-03E8-4005-BB5E-B137C4DE09D0}" type="datetime1">
              <a:rPr lang="en-US" smtClean="0"/>
              <a:t>6/6/2019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619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9"/>
            <a:ext cx="12192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12192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0" name="Rectangle 29"/>
          <p:cNvSpPr/>
          <p:nvPr/>
        </p:nvSpPr>
        <p:spPr>
          <a:xfrm>
            <a:off x="1" y="308277"/>
            <a:ext cx="12192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1" name="Rectangle 30"/>
          <p:cNvSpPr/>
          <p:nvPr/>
        </p:nvSpPr>
        <p:spPr>
          <a:xfrm flipV="1">
            <a:off x="7213577" y="360247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2" name="Rectangle 31"/>
          <p:cNvSpPr/>
          <p:nvPr/>
        </p:nvSpPr>
        <p:spPr>
          <a:xfrm flipV="1">
            <a:off x="7213601" y="440113"/>
            <a:ext cx="49784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7209785" y="497504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9831528" y="58894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12113288" y="-2001"/>
            <a:ext cx="76835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12059308" y="-2001"/>
            <a:ext cx="3657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12033904" y="-2001"/>
            <a:ext cx="12192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11967231" y="-2001"/>
            <a:ext cx="36576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11887569" y="380"/>
            <a:ext cx="73152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11831300" y="380"/>
            <a:ext cx="12192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2249424"/>
            <a:ext cx="109728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010400" y="612648"/>
            <a:ext cx="176784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1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782048" y="612648"/>
            <a:ext cx="127635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1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8C88E510-4CD3-4580-A37C-141282E44F53}" type="datetime1">
              <a:rPr lang="en-US" smtClean="0"/>
              <a:t>6/6/2019</a:t>
            </a:fld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0899648" y="2272"/>
            <a:ext cx="1016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2171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>
            <a:lumMod val="75000"/>
          </a:schemeClr>
        </a:buClr>
        <a:buFont typeface="Georgia"/>
        <a:buChar char="•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>
            <a:lumMod val="75000"/>
          </a:schemeClr>
        </a:buClr>
        <a:buFont typeface="Georgia"/>
        <a:buChar char="▫"/>
        <a:defRPr kumimoji="0" sz="2600" kern="1200">
          <a:solidFill>
            <a:schemeClr val="tx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500" kern="1200">
          <a:solidFill>
            <a:schemeClr val="tx2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0" orient="horz" pos="2160" userDrawn="1">
          <p15:clr>
            <a:srgbClr val="F26B43"/>
          </p15:clr>
        </p15:guide>
        <p15:guide id="1" pos="3840" userDrawn="1">
          <p15:clr>
            <a:srgbClr val="F26B43"/>
          </p15:clr>
        </p15:guide>
        <p15:guide id="2" orient="horz" pos="415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urts.state.hi.us/civiljefsinfo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courts.state.hi.us/district-court-and-circuit-court-civil-court-cases-moving-to-jefs-this-fal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Civil Electronic Filing Q&amp;A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Presented </a:t>
            </a: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by Hawaiʻi State Judiciary</a:t>
            </a:r>
            <a:endParaRPr lang="en-US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June 7, 2019</a:t>
            </a:r>
          </a:p>
          <a:p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Noon to 1 p.m.</a:t>
            </a:r>
          </a:p>
          <a:p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Hawaiʻi Supreme Court Courtroom</a:t>
            </a:r>
            <a:endParaRPr lang="en-US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3539" y="4325179"/>
            <a:ext cx="1905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6305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Agenda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Welcome &amp; introductions</a:t>
            </a:r>
            <a:endParaRPr lang="en-US" sz="4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sz="4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JIMS v. JEFS</a:t>
            </a:r>
            <a:endParaRPr lang="en-US" sz="4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sz="4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What's coming up</a:t>
            </a:r>
            <a:endParaRPr lang="en-US" sz="4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sz="4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Answers to survey questions</a:t>
            </a:r>
          </a:p>
          <a:p>
            <a:r>
              <a:rPr lang="en-US" sz="4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Additional questions</a:t>
            </a:r>
          </a:p>
          <a:p>
            <a:pPr marL="109728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896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15013"/>
            <a:ext cx="10972800" cy="1066800"/>
          </a:xfrm>
        </p:spPr>
        <p:txBody>
          <a:bodyPr>
            <a:normAutofit/>
          </a:bodyPr>
          <a:lstStyle/>
          <a:p>
            <a:r>
              <a:rPr lang="en-US" sz="6000" dirty="0" smtClean="0"/>
              <a:t>Panelists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02168"/>
            <a:ext cx="10972800" cy="4789131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Judge Gary Chang, moderator, Civil Project sponsor, First Circuit Judge, 14</a:t>
            </a:r>
            <a:r>
              <a:rPr lang="en-US" sz="3200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</a:t>
            </a: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Division</a:t>
            </a:r>
            <a:endParaRPr lang="en-US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Mark Santoki, Court Operations Specialist, Civil SME-1</a:t>
            </a:r>
            <a:r>
              <a:rPr lang="en-US" sz="3200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</a:t>
            </a: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CC Civil</a:t>
            </a:r>
            <a:endParaRPr lang="en-US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Jamie Chun, Circuit Court Clerk, Civil SME-1</a:t>
            </a:r>
            <a:r>
              <a:rPr lang="en-US" sz="3200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</a:t>
            </a: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CC Civil</a:t>
            </a:r>
            <a:endParaRPr lang="en-US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Calvin Ching, Deputy Chief Court Administrator, 1</a:t>
            </a:r>
            <a:r>
              <a:rPr lang="en-US" sz="3200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</a:t>
            </a: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Circuit</a:t>
            </a:r>
          </a:p>
          <a:p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Natalie Ragmat, Supervisor, Legal Docs Branch 2, District Court, SME-1</a:t>
            </a:r>
            <a:r>
              <a:rPr lang="en-US" sz="3200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</a:t>
            </a: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DC Civil</a:t>
            </a:r>
          </a:p>
          <a:p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Velma Kam, JIMS Project Manager</a:t>
            </a:r>
          </a:p>
          <a:p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Frank Wegesend, JIMS Business Specialist</a:t>
            </a:r>
            <a:endParaRPr lang="en-US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7860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85196"/>
            <a:ext cx="10972800" cy="1066800"/>
          </a:xfrm>
        </p:spPr>
        <p:txBody>
          <a:bodyPr>
            <a:normAutofit/>
          </a:bodyPr>
          <a:lstStyle/>
          <a:p>
            <a:r>
              <a:rPr lang="en-US" sz="6000" dirty="0" smtClean="0"/>
              <a:t>JIMS v. JEFS</a:t>
            </a:r>
            <a:endParaRPr lang="en-US" sz="6000" dirty="0"/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="" xmlns:a16="http://schemas.microsoft.com/office/drawing/2014/main" id="{45382853-199F-40E5-AF75-6C1F63E81DE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4123519"/>
              </p:ext>
            </p:extLst>
          </p:nvPr>
        </p:nvGraphicFramePr>
        <p:xfrm>
          <a:off x="609600" y="1921079"/>
          <a:ext cx="10972800" cy="46527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4888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09600" y="477087"/>
            <a:ext cx="10972800" cy="1066800"/>
          </a:xfrm>
        </p:spPr>
        <p:txBody>
          <a:bodyPr>
            <a:normAutofit/>
          </a:bodyPr>
          <a:lstStyle/>
          <a:p>
            <a:r>
              <a:rPr lang="en-US" sz="6000" dirty="0" smtClean="0"/>
              <a:t>What’s coming up</a:t>
            </a:r>
            <a:endParaRPr lang="en-US" sz="6000" dirty="0"/>
          </a:p>
        </p:txBody>
      </p:sp>
      <p:sp>
        <p:nvSpPr>
          <p:cNvPr id="6" name="Text Placeholder 5"/>
          <p:cNvSpPr>
            <a:spLocks noGrp="1"/>
          </p:cNvSpPr>
          <p:nvPr>
            <p:ph sz="half" idx="1"/>
          </p:nvPr>
        </p:nvSpPr>
        <p:spPr>
          <a:xfrm>
            <a:off x="609600" y="1774352"/>
            <a:ext cx="10972800" cy="5236398"/>
          </a:xfrm>
        </p:spPr>
        <p:txBody>
          <a:bodyPr>
            <a:noAutofit/>
          </a:bodyPr>
          <a:lstStyle/>
          <a:p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Go live dates  </a:t>
            </a:r>
          </a:p>
          <a:p>
            <a:pPr lvl="1"/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Oct. 7 (District Court)</a:t>
            </a:r>
          </a:p>
          <a:p>
            <a:pPr lvl="1"/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Oct. 28 (Circuit Court)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/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Nov. 18 (Land &amp; Tax courts)</a:t>
            </a:r>
          </a:p>
          <a:p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Sign up for training</a:t>
            </a:r>
          </a:p>
          <a:p>
            <a:pPr lvl="1"/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JEFS 101 Overview</a:t>
            </a:r>
          </a:p>
          <a:p>
            <a:pPr lvl="1"/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Civil JEFS Training</a:t>
            </a:r>
          </a:p>
          <a:p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Register in JEFS</a:t>
            </a:r>
          </a:p>
          <a:p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Equipment </a:t>
            </a: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you’ll need</a:t>
            </a:r>
          </a:p>
          <a:p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Training manuals</a:t>
            </a: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7039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 descr="Songwriting Questions and Answer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048" y="938895"/>
            <a:ext cx="5486952" cy="5486952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</p:pic>
      <p:sp>
        <p:nvSpPr>
          <p:cNvPr id="2" name="TextBox 1"/>
          <p:cNvSpPr txBox="1"/>
          <p:nvPr/>
        </p:nvSpPr>
        <p:spPr>
          <a:xfrm>
            <a:off x="6420678" y="2114204"/>
            <a:ext cx="54863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… from the online survey</a:t>
            </a:r>
            <a:endParaRPr lang="en-US" sz="40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414853" y="4615930"/>
            <a:ext cx="443005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… from </a:t>
            </a:r>
            <a:r>
              <a:rPr lang="en-US" sz="40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our panelists</a:t>
            </a:r>
            <a:endParaRPr lang="en-US" sz="40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7722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160" y="681603"/>
            <a:ext cx="6823241" cy="4980965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1212" y="4315742"/>
            <a:ext cx="2543175" cy="180022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7161" y="3607266"/>
            <a:ext cx="3767589" cy="2825692"/>
          </a:xfrm>
          <a:prstGeom prst="rect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4142430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Civil JEFS Information Page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Go to the </a:t>
            </a: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hlinkClick r:id="rId3"/>
              </a:rPr>
              <a:t>Civil JEFS Information Page </a:t>
            </a: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for announcements and FAQs </a:t>
            </a:r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(Frequently Asked Questions</a:t>
            </a: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).</a:t>
            </a:r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en-US" sz="3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09728" indent="0">
              <a:buNone/>
            </a:pP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For </a:t>
            </a:r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future reference, bookmark this page: </a:t>
            </a:r>
          </a:p>
          <a:p>
            <a:pPr marL="109728" indent="0">
              <a:buNone/>
            </a:pP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hlinkClick r:id="rId4"/>
              </a:rPr>
              <a:t>www.courts.state.hi.us/civiljefsinfo</a:t>
            </a: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en-US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4341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aining presentation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raining presentation.potx" id="{7B9FCAFE-DDE5-4198-9987-54DFCAD80598}" vid="{6015A8B0-C387-4E39-945C-0F39E3EB10B6}"/>
    </a:ext>
  </a:extLst>
</a:theme>
</file>

<file path=ppt/theme/theme2.xml><?xml version="1.0" encoding="utf-8"?>
<a:theme xmlns:a="http://schemas.openxmlformats.org/drawingml/2006/main" name="Office Them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Training presentation</Template>
  <TotalTime>486</TotalTime>
  <Words>307</Words>
  <Application>Microsoft Office PowerPoint</Application>
  <PresentationFormat>Widescreen</PresentationFormat>
  <Paragraphs>62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Georgia</vt:lpstr>
      <vt:lpstr>Wingdings 2</vt:lpstr>
      <vt:lpstr>Training presentation</vt:lpstr>
      <vt:lpstr>Civil Electronic Filing Q&amp;A</vt:lpstr>
      <vt:lpstr>Agenda</vt:lpstr>
      <vt:lpstr>Panelists</vt:lpstr>
      <vt:lpstr>JIMS v. JEFS</vt:lpstr>
      <vt:lpstr>What’s coming up</vt:lpstr>
      <vt:lpstr>PowerPoint Presentation</vt:lpstr>
      <vt:lpstr>PowerPoint Presentation</vt:lpstr>
      <vt:lpstr>Civil JEFS Information Page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Civil Electronic Filing</dc:title>
  <dc:creator>Jan M. Kagehiro</dc:creator>
  <cp:lastModifiedBy>Jan M. Kagehiro</cp:lastModifiedBy>
  <cp:revision>36</cp:revision>
  <cp:lastPrinted>2019-06-07T04:20:36Z</cp:lastPrinted>
  <dcterms:created xsi:type="dcterms:W3CDTF">2019-06-05T04:05:31Z</dcterms:created>
  <dcterms:modified xsi:type="dcterms:W3CDTF">2019-06-07T04:40:30Z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</Properties>
</file>